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6cf0c71ee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6cf0c71ee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6cfd6e66d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6cfd6e66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6cfd6e66d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6cfd6e66d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6cf0c71ee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6cf0c71ee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6cfd6e66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6cfd6e66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6cfd6e66d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6cfd6e66d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6cfd6e66d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6cfd6e66d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6cfd6e66d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6cfd6e66d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6cfd6e66d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6cfd6e66d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6cf0c71ee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6cf0c71ee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6cf0c71ee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6cf0c71ee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6cf0c71ee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6cf0c71ee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HTML CSS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Bootcamp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Roshan Nyaupane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 txBox="1"/>
          <p:nvPr>
            <p:ph type="title"/>
          </p:nvPr>
        </p:nvSpPr>
        <p:spPr>
          <a:xfrm>
            <a:off x="642225" y="3196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Properties and Values</a:t>
            </a:r>
            <a:endParaRPr sz="2800"/>
          </a:p>
        </p:txBody>
      </p:sp>
      <p:sp>
        <p:nvSpPr>
          <p:cNvPr id="288" name="Google Shape;288;p26"/>
          <p:cNvSpPr txBox="1"/>
          <p:nvPr/>
        </p:nvSpPr>
        <p:spPr>
          <a:xfrm>
            <a:off x="642225" y="907500"/>
            <a:ext cx="6191400" cy="13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CSS properties define the visual characteristics of elements, while values specify the specific styling details.</a:t>
            </a:r>
            <a:endParaRPr b="1" sz="18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9" name="Google Shape;289;p26"/>
          <p:cNvSpPr txBox="1"/>
          <p:nvPr/>
        </p:nvSpPr>
        <p:spPr>
          <a:xfrm>
            <a:off x="642225" y="2310125"/>
            <a:ext cx="4799700" cy="23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P {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	color : blue;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	text-decoration : underline;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7"/>
          <p:cNvSpPr txBox="1"/>
          <p:nvPr>
            <p:ph type="title"/>
          </p:nvPr>
        </p:nvSpPr>
        <p:spPr>
          <a:xfrm>
            <a:off x="642225" y="3196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Text Properties</a:t>
            </a:r>
            <a:endParaRPr sz="2800"/>
          </a:p>
        </p:txBody>
      </p:sp>
      <p:sp>
        <p:nvSpPr>
          <p:cNvPr id="295" name="Google Shape;295;p27"/>
          <p:cNvSpPr txBox="1"/>
          <p:nvPr/>
        </p:nvSpPr>
        <p:spPr>
          <a:xfrm>
            <a:off x="642225" y="918725"/>
            <a:ext cx="4799700" cy="41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Font-family 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Font-size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Font-weight 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Font-style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Color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Text-align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Text-decoration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Text-transform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Letter-spacing 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8"/>
          <p:cNvSpPr txBox="1"/>
          <p:nvPr>
            <p:ph type="title"/>
          </p:nvPr>
        </p:nvSpPr>
        <p:spPr>
          <a:xfrm>
            <a:off x="642225" y="3196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Background </a:t>
            </a:r>
            <a:r>
              <a:rPr lang="en-GB" sz="2800"/>
              <a:t>Properties</a:t>
            </a:r>
            <a:endParaRPr sz="2800"/>
          </a:p>
        </p:txBody>
      </p:sp>
      <p:sp>
        <p:nvSpPr>
          <p:cNvPr id="301" name="Google Shape;301;p28"/>
          <p:cNvSpPr txBox="1"/>
          <p:nvPr/>
        </p:nvSpPr>
        <p:spPr>
          <a:xfrm>
            <a:off x="642225" y="1136050"/>
            <a:ext cx="4799700" cy="15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Background-image 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Background-color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/>
          <p:nvPr>
            <p:ph type="title"/>
          </p:nvPr>
        </p:nvSpPr>
        <p:spPr>
          <a:xfrm>
            <a:off x="642225" y="3196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CSS Positioning</a:t>
            </a:r>
            <a:endParaRPr sz="2800"/>
          </a:p>
        </p:txBody>
      </p:sp>
      <p:sp>
        <p:nvSpPr>
          <p:cNvPr id="307" name="Google Shape;307;p29"/>
          <p:cNvSpPr txBox="1"/>
          <p:nvPr/>
        </p:nvSpPr>
        <p:spPr>
          <a:xfrm>
            <a:off x="642225" y="1058325"/>
            <a:ext cx="6191400" cy="36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CSS properties define the visual characteristics of elements, while values specify the specific styling details.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Static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Relative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Absolute 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Fixed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sticky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/>
          <p:cNvSpPr txBox="1"/>
          <p:nvPr>
            <p:ph type="title"/>
          </p:nvPr>
        </p:nvSpPr>
        <p:spPr>
          <a:xfrm>
            <a:off x="642225" y="3196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Display Property</a:t>
            </a:r>
            <a:endParaRPr sz="2800"/>
          </a:p>
        </p:txBody>
      </p:sp>
      <p:sp>
        <p:nvSpPr>
          <p:cNvPr id="313" name="Google Shape;313;p30"/>
          <p:cNvSpPr txBox="1"/>
          <p:nvPr/>
        </p:nvSpPr>
        <p:spPr>
          <a:xfrm>
            <a:off x="642225" y="885925"/>
            <a:ext cx="6191400" cy="31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It specifies the type of box used for an HTML element.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Inline 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Block 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inline-block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/>
          <p:nvPr>
            <p:ph type="title"/>
          </p:nvPr>
        </p:nvSpPr>
        <p:spPr>
          <a:xfrm>
            <a:off x="517150" y="2328150"/>
            <a:ext cx="48036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What is </a:t>
            </a:r>
            <a:r>
              <a:rPr lang="en-GB" sz="2800"/>
              <a:t>Website layout ??</a:t>
            </a:r>
            <a:endParaRPr sz="2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0000" y="0"/>
            <a:ext cx="539362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4"/>
          <p:cNvSpPr txBox="1"/>
          <p:nvPr>
            <p:ph type="title"/>
          </p:nvPr>
        </p:nvSpPr>
        <p:spPr>
          <a:xfrm>
            <a:off x="642225" y="3196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Layout Technique</a:t>
            </a:r>
            <a:endParaRPr sz="2800"/>
          </a:p>
        </p:txBody>
      </p:sp>
      <p:sp>
        <p:nvSpPr>
          <p:cNvPr id="334" name="Google Shape;334;p34"/>
          <p:cNvSpPr txBox="1"/>
          <p:nvPr/>
        </p:nvSpPr>
        <p:spPr>
          <a:xfrm>
            <a:off x="642225" y="1104800"/>
            <a:ext cx="6191400" cy="201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It specifies the type of box used for an HTML element.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Flex Box 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rgbClr val="ECECEC"/>
                </a:solidFill>
                <a:latin typeface="Roboto"/>
                <a:ea typeface="Roboto"/>
                <a:cs typeface="Roboto"/>
                <a:sym typeface="Roboto"/>
              </a:rPr>
              <a:t>Grid Layout</a:t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18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40" name="Google Shape;340;p35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</a:t>
            </a:r>
            <a:endParaRPr/>
          </a:p>
        </p:txBody>
      </p:sp>
      <p:grpSp>
        <p:nvGrpSpPr>
          <p:cNvPr id="341" name="Google Shape;341;p3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42" name="Google Shape;342;p3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0" name="Google Shape;350;p3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2" name="Google Shape;352;p3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53" name="Google Shape;353;p3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7" name="Google Shape;357;p35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" name="Google Shape;359;p3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60" name="Google Shape;360;p3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4" name="Google Shape;364;p35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65" name="Google Shape;365;p3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6" name="Google Shape;366;p3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67" name="Google Shape;367;p3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3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72" name="Google Shape;372;p3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3" name="Google Shape;373;p3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74" name="Google Shape;374;p3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76" name="Google Shape;376;p35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77" name="Google Shape;377;p3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78" name="Google Shape;378;p3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6" name="Google Shape;386;p35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Table of Contents</a:t>
            </a:r>
            <a:endParaRPr sz="2800"/>
          </a:p>
        </p:txBody>
      </p:sp>
      <p:sp>
        <p:nvSpPr>
          <p:cNvPr id="235" name="Google Shape;235;p18"/>
          <p:cNvSpPr txBox="1"/>
          <p:nvPr/>
        </p:nvSpPr>
        <p:spPr>
          <a:xfrm>
            <a:off x="1297501" y="19256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 sz="205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Introduction to CSS</a:t>
            </a:r>
            <a:endParaRPr sz="18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7501" y="233772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 sz="205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CSS Basics</a:t>
            </a:r>
            <a:endParaRPr sz="18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7501" y="27826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 sz="205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Intermediate CSS</a:t>
            </a:r>
            <a:endParaRPr sz="18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7501" y="32276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 sz="205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Advanced CSS</a:t>
            </a:r>
            <a:endParaRPr sz="18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CSS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What is CSS</a:t>
            </a:r>
            <a:endParaRPr b="1" sz="18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Cascading Style Sheet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Used for styling HTML elements.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It defines how elements are displayed on a webpage, including their layout, colors, fonts, and more.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6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CSS BASIC</a:t>
            </a:r>
            <a:endParaRPr/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1373775" y="1007250"/>
            <a:ext cx="6729600" cy="12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Selectors target HTML elements to apply styling. Common selectors include element selectors, class selectors, and ID selectors.</a:t>
            </a:r>
            <a:endParaRPr sz="18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1452150" y="2261550"/>
            <a:ext cx="6729600" cy="12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Element Selector</a:t>
            </a:r>
            <a:endParaRPr sz="18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Class Selector</a:t>
            </a:r>
            <a:endParaRPr sz="18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ID Selector</a:t>
            </a:r>
            <a:endParaRPr sz="18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Element Selector</a:t>
            </a:r>
            <a:endParaRPr/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4393100" y="1078650"/>
            <a:ext cx="43185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p {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	color:  blue;;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}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h1 {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	Font-size: 14px;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}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 </a:t>
            </a:r>
            <a:r>
              <a:rPr lang="en-GB"/>
              <a:t>Selector</a:t>
            </a:r>
            <a:endParaRPr/>
          </a:p>
        </p:txBody>
      </p:sp>
      <p:sp>
        <p:nvSpPr>
          <p:cNvPr id="263" name="Google Shape;263;p22"/>
          <p:cNvSpPr txBox="1"/>
          <p:nvPr>
            <p:ph idx="1" type="body"/>
          </p:nvPr>
        </p:nvSpPr>
        <p:spPr>
          <a:xfrm>
            <a:off x="3798900" y="1190850"/>
            <a:ext cx="3798900" cy="1868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. home ,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. custom-card {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 	b</a:t>
            </a:r>
            <a:r>
              <a:rPr lang="en-GB">
                <a:solidFill>
                  <a:srgbClr val="FFFFFF"/>
                </a:solidFill>
              </a:rPr>
              <a:t>ackground </a:t>
            </a:r>
            <a:r>
              <a:rPr lang="en-GB">
                <a:solidFill>
                  <a:srgbClr val="FFFFFF"/>
                </a:solidFill>
              </a:rPr>
              <a:t>:  white;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} 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ID </a:t>
            </a:r>
            <a:r>
              <a:rPr lang="en-GB"/>
              <a:t>Selector</a:t>
            </a:r>
            <a:endParaRPr/>
          </a:p>
        </p:txBody>
      </p:sp>
      <p:sp>
        <p:nvSpPr>
          <p:cNvPr id="269" name="Google Shape;269;p23"/>
          <p:cNvSpPr txBox="1"/>
          <p:nvPr>
            <p:ph idx="1" type="body"/>
          </p:nvPr>
        </p:nvSpPr>
        <p:spPr>
          <a:xfrm>
            <a:off x="3798900" y="1190850"/>
            <a:ext cx="3798900" cy="210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 #header-section {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 	height : 100vh;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	Width : 100vw;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} 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Box model</a:t>
            </a:r>
            <a:endParaRPr sz="2000"/>
          </a:p>
        </p:txBody>
      </p:sp>
      <p:sp>
        <p:nvSpPr>
          <p:cNvPr id="275" name="Google Shape;275;p24"/>
          <p:cNvSpPr txBox="1"/>
          <p:nvPr>
            <p:ph type="title"/>
          </p:nvPr>
        </p:nvSpPr>
        <p:spPr>
          <a:xfrm>
            <a:off x="170575" y="1836925"/>
            <a:ext cx="4274400" cy="25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The box model describes how elements are rendered on a webpage. </a:t>
            </a:r>
            <a:endParaRPr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lang="en-GB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Content </a:t>
            </a:r>
            <a:endParaRPr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lang="en-GB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-GB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-GB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dding </a:t>
            </a:r>
            <a:endParaRPr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lang="en-GB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Border</a:t>
            </a:r>
            <a:endParaRPr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CECEC"/>
              </a:buClr>
              <a:buSzPts val="1800"/>
              <a:buFont typeface="Roboto"/>
              <a:buChar char="●"/>
            </a:pPr>
            <a:r>
              <a:rPr lang="en-GB">
                <a:solidFill>
                  <a:srgbClr val="ECECEC"/>
                </a:solidFill>
                <a:highlight>
                  <a:srgbClr val="212121"/>
                </a:highlight>
                <a:latin typeface="Roboto"/>
                <a:ea typeface="Roboto"/>
                <a:cs typeface="Roboto"/>
                <a:sym typeface="Roboto"/>
              </a:rPr>
              <a:t>Margin.</a:t>
            </a:r>
            <a:endParaRPr/>
          </a:p>
        </p:txBody>
      </p:sp>
      <p:sp>
        <p:nvSpPr>
          <p:cNvPr id="276" name="Google Shape;276;p24"/>
          <p:cNvSpPr txBox="1"/>
          <p:nvPr>
            <p:ph idx="1" type="body"/>
          </p:nvPr>
        </p:nvSpPr>
        <p:spPr>
          <a:xfrm>
            <a:off x="5322925" y="970400"/>
            <a:ext cx="3283800" cy="30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.box-card  {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	Width : 100px;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	Height : 200px;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	Padding : 20px;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	Border : 2px solid black;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/>
              <a:t>	Margin : 20px;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600"/>
              <a:t>}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/>
          <p:nvPr>
            <p:ph type="title"/>
          </p:nvPr>
        </p:nvSpPr>
        <p:spPr>
          <a:xfrm>
            <a:off x="1297500" y="297050"/>
            <a:ext cx="70389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Box Model</a:t>
            </a:r>
            <a:endParaRPr/>
          </a:p>
        </p:txBody>
      </p:sp>
      <p:pic>
        <p:nvPicPr>
          <p:cNvPr id="282" name="Google Shape;282;p25"/>
          <p:cNvPicPr preferRelativeResize="0"/>
          <p:nvPr/>
        </p:nvPicPr>
        <p:blipFill rotWithShape="1">
          <a:blip r:embed="rId3">
            <a:alphaModFix/>
          </a:blip>
          <a:srcRect b="4501" l="4048" r="2440" t="3822"/>
          <a:stretch/>
        </p:blipFill>
        <p:spPr>
          <a:xfrm>
            <a:off x="2084325" y="1214150"/>
            <a:ext cx="5406324" cy="323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